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0" r:id="rId2"/>
    <p:sldId id="284" r:id="rId3"/>
    <p:sldId id="285" r:id="rId4"/>
    <p:sldId id="287" r:id="rId5"/>
    <p:sldId id="286" r:id="rId6"/>
    <p:sldId id="288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ar Netor" initials="BN" lastIdx="1" clrIdx="0">
    <p:extLst>
      <p:ext uri="{19B8F6BF-5375-455C-9EA6-DF929625EA0E}">
        <p15:presenceInfo xmlns:p15="http://schemas.microsoft.com/office/powerpoint/2012/main" userId="918ba1e31e27a8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15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30T09:42:14.959" idx="1">
    <p:pos x="6014" y="2244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F65C8-835B-4924-9590-AE6D8A1BD94E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E4401-03BE-4B24-B075-4690B3B978D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5979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64CCCBC8-DEF6-405F-9BAA-0D10BC95DE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93188D2-3DD3-4892-A42C-5E1AAFC08CBA}" type="slidenum">
              <a:rPr lang="de-CH" altLang="de-DE" sz="1200"/>
              <a:pPr eaLnBrk="1" hangingPunct="1"/>
              <a:t>1</a:t>
            </a:fld>
            <a:endParaRPr lang="de-CH" altLang="de-DE" sz="12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F070FB0E-9D46-4637-98DC-ECD487CF2B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C1C4DA83-910C-414A-808D-604BA53D9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9B3BAD77-5150-423A-B383-62EA36E955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526776C-DCFA-4034-8D7B-DBB0F56BEF59}" type="slidenum">
              <a:rPr lang="de-CH" altLang="de-DE" sz="1200"/>
              <a:pPr eaLnBrk="1" hangingPunct="1"/>
              <a:t>2</a:t>
            </a:fld>
            <a:endParaRPr lang="de-CH" altLang="de-DE" sz="12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D5ECEBBA-CC4C-44BA-8872-3D52B4C70A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5C9927E1-311A-4495-9D3E-F5EE9D3A7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9A425F03-C7A3-4A27-BF83-8717B1533D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90E693D-5C56-4808-B7E9-0DC482FEAF92}" type="slidenum">
              <a:rPr lang="de-CH" altLang="de-DE" sz="1200"/>
              <a:pPr eaLnBrk="1" hangingPunct="1"/>
              <a:t>3</a:t>
            </a:fld>
            <a:endParaRPr lang="de-CH" altLang="de-DE" sz="12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FDF0AC0B-FD43-4FF7-BAE5-10EA30DEC3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D2D4F371-CD44-4238-B16F-08FCA639F1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64C7E3F9-714F-4529-B52B-34698199C0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4392002-077D-4ED4-834B-4A37A4E9D29B}" type="slidenum">
              <a:rPr lang="de-CH" altLang="de-DE" sz="1200"/>
              <a:pPr eaLnBrk="1" hangingPunct="1"/>
              <a:t>4</a:t>
            </a:fld>
            <a:endParaRPr lang="de-CH" altLang="de-DE" sz="12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CFE22538-DA10-4CE9-883D-DAEA7D11BB9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CF4D7FFF-873B-4A0B-8157-3FF08E8853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2B796650-3BFA-488B-9DED-2289EEE7A5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E26288C-5464-4A05-A5EE-03606EB1C1A6}" type="slidenum">
              <a:rPr lang="de-CH" altLang="de-DE" sz="1200"/>
              <a:pPr eaLnBrk="1" hangingPunct="1"/>
              <a:t>5</a:t>
            </a:fld>
            <a:endParaRPr lang="de-CH" altLang="de-DE" sz="12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AB6F4B2E-A875-4495-A845-4004D6FB6B8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1FB4ED82-2E68-4CD2-B43D-7C45591FBC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05A35237-3DD8-4066-991F-86DB3FAE48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76F4282-CD57-4D98-A616-8CA5BC70852E}" type="slidenum">
              <a:rPr lang="de-CH" altLang="de-DE" sz="1200"/>
              <a:pPr eaLnBrk="1" hangingPunct="1"/>
              <a:t>6</a:t>
            </a:fld>
            <a:endParaRPr lang="de-CH" altLang="de-DE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6120602D-8F8A-4AA5-8F17-E917DAAA0BA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23778DFE-CD9F-4D58-8987-F374D23B05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DCFAC9-60EF-43D5-BBFF-BAAFDA557C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413600F-ABF8-450E-A5A0-8957057E7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F73723-6822-44F4-9415-084D1FA44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A903DA-4FEA-497F-9224-5CAD2A6B4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0E9284-44E8-472E-A83D-36F82594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8078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C9559A-E47C-489E-AF5C-BEF412327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26FA4B1-82B8-4E1E-AAD1-493F5AA57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023F6EB-41B9-48FC-BFFB-A674775D2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0830ED-CBAD-4909-A93E-2E47D4C48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04E02A-A50C-42BA-8081-8D0EC4646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255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7EF6F56-6821-41C9-BE64-828DA63154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B3DE400-8388-4B6E-B6E3-A69719197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47BBEC-58D6-4F03-8575-E667FAFDF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E2CF379-B0B6-4AB9-A0E2-EF1D1C3F1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DCD271-8182-498E-AA87-5DD487D48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8948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el und 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958851" y="898526"/>
            <a:ext cx="10365316" cy="60801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914401" y="1981201"/>
            <a:ext cx="5128684" cy="22320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6246284" y="1981201"/>
            <a:ext cx="5130800" cy="22320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914401" y="4365626"/>
            <a:ext cx="5128684" cy="22320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246284" y="4365626"/>
            <a:ext cx="5130800" cy="22320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15972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0CE403-9556-47D5-ABBB-58AD4AF3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723517-B394-4AB0-B685-2AF9A17B0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C42A8D-C9CE-4EF6-BC3B-AE08606D5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5EFB79-622B-4197-9363-68B8A22F8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73DFD5-D800-4B6E-B84A-AD2498CD3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1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6685BB-DB5E-421B-87D2-CDAD2C1BA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1D5148-E842-45D9-A6A9-01B90A58A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1433BD-D8E7-4E1E-B400-4799BFE3D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E9F814-BEC0-4DA8-AE03-87653D74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82FAB1-3D45-4783-A625-E99F3B7F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081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780763-6BCB-4298-8063-9E34B0E91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9F5F64-962D-47C0-85AB-D55F839B9A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546853A-DBB6-4B3C-907A-A249A942F5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3D3D81-F49C-47A0-89A4-4C5F8DAA3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8A9DCF-190D-4040-A2CC-49C1317C8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040E8A5-76DD-4589-9EB2-986C70AC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12154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B16B70-692A-40F9-B5EB-CFCE028F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164F9D-74F9-4D0C-B97E-E1B083AB6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14FA51-D5F8-4A35-A429-B034326E4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2CE41C2-19C3-466A-AF8F-CFEB887454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019B551-5D00-4A93-83EA-E1A8B0E46B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E2459CE-A06D-4AE9-A7A5-7F1A7DBA3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AE6507D-A958-4956-AD95-B6F7B68C0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6D64160-8F4A-45EC-BC1C-2F0BF02BE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480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C87F2E-311E-48DE-87BB-4CDB78897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CDC11CF-7897-405B-BC9F-3B36BBB09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C900122-C99F-4084-9F2A-35813AC0B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33677D-68FB-4102-962E-6ACC2B89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513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B51F02E-DBEA-4F0D-878E-163DFE75C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50561CC-72A6-433F-9AC9-F90FE913D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EE73E9C-99DF-4D48-8663-CE9877134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99401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24813D-0F94-4E37-9EF4-ABACB346D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9AC10B-18C7-4DEF-853C-110B35DB5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7F6B65F-D90D-407A-BE1A-6601208CD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48313E-469A-490B-AFE7-19346C94C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3CB9E1-B91D-4F6D-B76C-B305BE253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E688D8D-29BB-45AA-8A7C-7B4F50AE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897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39007-6426-438B-A5E1-D185A68CA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D23B8B8-4F86-423C-9D86-3473E7A18E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3957F0-74A1-430D-8C0B-94CD5666C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448CBD-2443-4C52-8675-B8F04A0B5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369FE72-D7ED-433C-8ACE-8C992F095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17702D-F4EC-43A1-9E66-9FA305F43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4342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2B21BAA-AA3E-446B-BABB-2C46366BC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6C7538-F5F0-463D-9C33-A8F584342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0852C0-D326-465B-900D-E72A01D08F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91D8F-69E5-4464-8854-5F04991A63A0}" type="datetimeFigureOut">
              <a:rPr lang="de-CH" smtClean="0"/>
              <a:t>30.04.2020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7697FE-CDD7-4198-97BD-600883CCC4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C6D7CD-93FC-43C1-9ACB-DDE6494C6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EDB45-0090-47C2-889C-CA6E15745F4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916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>
            <a:extLst>
              <a:ext uri="{FF2B5EF4-FFF2-40B4-BE49-F238E27FC236}">
                <a16:creationId xmlns:a16="http://schemas.microsoft.com/office/drawing/2014/main" id="{26FE8342-9339-4D25-8397-43DC2571D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304801"/>
            <a:ext cx="3024187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latin typeface="Arial" panose="020B0604020202020204" pitchFamily="34" charset="0"/>
              </a:rPr>
              <a:t>Dokumentation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DA94424-A39C-4C1D-8814-8269D3EE0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898525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 sz="2000">
              <a:solidFill>
                <a:srgbClr val="E99601"/>
              </a:solidFill>
              <a:latin typeface="Arial" panose="020B0604020202020204" pitchFamily="34" charset="0"/>
            </a:endParaRP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FD166846-19C0-4D4F-B4B4-5EB8793C8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3725" y="130175"/>
            <a:ext cx="1117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solidFill>
                  <a:schemeClr val="bg1"/>
                </a:solidFill>
                <a:latin typeface="Arial" panose="020B0604020202020204" pitchFamily="34" charset="0"/>
              </a:rPr>
              <a:t>98–103</a:t>
            </a:r>
          </a:p>
        </p:txBody>
      </p:sp>
      <p:sp>
        <p:nvSpPr>
          <p:cNvPr id="24581" name="Text Box 5">
            <a:extLst>
              <a:ext uri="{FF2B5EF4-FFF2-40B4-BE49-F238E27FC236}">
                <a16:creationId xmlns:a16="http://schemas.microsoft.com/office/drawing/2014/main" id="{A1C5FC69-8125-4FA5-ACAD-39A04FB89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1350" y="434975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>
                <a:solidFill>
                  <a:schemeClr val="bg1"/>
                </a:solidFill>
                <a:latin typeface="Arial" panose="020B0604020202020204" pitchFamily="34" charset="0"/>
              </a:rPr>
              <a:t>64–69</a:t>
            </a:r>
          </a:p>
        </p:txBody>
      </p:sp>
      <p:sp>
        <p:nvSpPr>
          <p:cNvPr id="24582" name="Line 6">
            <a:extLst>
              <a:ext uri="{FF2B5EF4-FFF2-40B4-BE49-F238E27FC236}">
                <a16:creationId xmlns:a16="http://schemas.microsoft.com/office/drawing/2014/main" id="{489FF7E4-35ED-4F00-A72F-2B98AC996D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29750" y="0"/>
            <a:ext cx="0" cy="7620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874273AB-9DBC-43B1-B711-6D7989ECB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altLang="de-DE" sz="2800">
                <a:solidFill>
                  <a:srgbClr val="0F86CF"/>
                </a:solidFill>
              </a:rPr>
              <a:t>Die Dokumentation</a:t>
            </a:r>
            <a:endParaRPr lang="de-CH" altLang="de-DE" sz="2000" i="1">
              <a:solidFill>
                <a:srgbClr val="0F86CF"/>
              </a:solidFill>
            </a:endParaRPr>
          </a:p>
        </p:txBody>
      </p:sp>
      <p:pic>
        <p:nvPicPr>
          <p:cNvPr id="24584" name="Picture 18">
            <a:extLst>
              <a:ext uri="{FF2B5EF4-FFF2-40B4-BE49-F238E27FC236}">
                <a16:creationId xmlns:a16="http://schemas.microsoft.com/office/drawing/2014/main" id="{D4B75593-9783-4828-B8FD-68F83EB88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439" y="71439"/>
            <a:ext cx="611187" cy="61118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585" name="Group 53">
            <a:extLst>
              <a:ext uri="{FF2B5EF4-FFF2-40B4-BE49-F238E27FC236}">
                <a16:creationId xmlns:a16="http://schemas.microsoft.com/office/drawing/2014/main" id="{F9D82531-15B0-41C9-B4BD-868CCBCA6B08}"/>
              </a:ext>
            </a:extLst>
          </p:cNvPr>
          <p:cNvGrpSpPr>
            <a:grpSpLocks/>
          </p:cNvGrpSpPr>
          <p:nvPr/>
        </p:nvGrpSpPr>
        <p:grpSpPr bwMode="auto">
          <a:xfrm>
            <a:off x="7223125" y="3127376"/>
            <a:ext cx="3194050" cy="3457575"/>
            <a:chOff x="3590" y="1434"/>
            <a:chExt cx="2012" cy="2178"/>
          </a:xfrm>
        </p:grpSpPr>
        <p:sp>
          <p:nvSpPr>
            <p:cNvPr id="24604" name="Rectangle 8">
              <a:extLst>
                <a:ext uri="{FF2B5EF4-FFF2-40B4-BE49-F238E27FC236}">
                  <a16:creationId xmlns:a16="http://schemas.microsoft.com/office/drawing/2014/main" id="{5FFA57C8-E2EB-4488-B499-0F7733FE5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2" y="1434"/>
              <a:ext cx="1860" cy="2178"/>
            </a:xfrm>
            <a:prstGeom prst="rect">
              <a:avLst/>
            </a:prstGeom>
            <a:solidFill>
              <a:srgbClr val="0F86CF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2000" tIns="72000" rIns="72000" bIns="72000"/>
            <a:lstStyle>
              <a:lvl1pPr eaLnBrk="0" hangingPunct="0">
                <a:tabLst>
                  <a:tab pos="179070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tabLst>
                  <a:tab pos="179070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tabLst>
                  <a:tab pos="179070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tabLst>
                  <a:tab pos="179070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tabLst>
                  <a:tab pos="179070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9070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9070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9070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9070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de-CH" altLang="de-DE" sz="2000" dirty="0">
                  <a:latin typeface="Arial" panose="020B0604020202020204" pitchFamily="34" charset="0"/>
                </a:rPr>
                <a:t>Titelblatt</a:t>
              </a:r>
              <a:br>
                <a:rPr lang="de-CH" altLang="de-DE" sz="2000" dirty="0">
                  <a:latin typeface="Arial" panose="020B0604020202020204" pitchFamily="34" charset="0"/>
                </a:rPr>
              </a:br>
              <a:r>
                <a:rPr lang="de-CH" altLang="de-DE" sz="2000" dirty="0">
                  <a:latin typeface="Arial" panose="020B0604020202020204" pitchFamily="34" charset="0"/>
                </a:rPr>
                <a:t>Vorwort (fakultativ)</a:t>
              </a:r>
              <a:br>
                <a:rPr lang="de-CH" altLang="de-DE" sz="2000" dirty="0">
                  <a:latin typeface="Arial" panose="020B0604020202020204" pitchFamily="34" charset="0"/>
                </a:rPr>
              </a:br>
              <a:r>
                <a:rPr lang="de-CH" altLang="de-DE" sz="2000" dirty="0">
                  <a:latin typeface="Arial" panose="020B0604020202020204" pitchFamily="34" charset="0"/>
                </a:rPr>
                <a:t>Inhaltsverzeichnis</a:t>
              </a:r>
              <a:br>
                <a:rPr lang="de-CH" altLang="de-DE" sz="2000" dirty="0">
                  <a:latin typeface="Arial" panose="020B0604020202020204" pitchFamily="34" charset="0"/>
                </a:rPr>
              </a:br>
              <a:r>
                <a:rPr lang="de-CH" altLang="de-DE" sz="2000" dirty="0">
                  <a:latin typeface="Arial" panose="020B0604020202020204" pitchFamily="34" charset="0"/>
                </a:rPr>
                <a:t>Einleitung</a:t>
              </a:r>
              <a:br>
                <a:rPr lang="de-CH" altLang="de-DE" sz="2000" dirty="0">
                  <a:latin typeface="Arial" panose="020B0604020202020204" pitchFamily="34" charset="0"/>
                </a:rPr>
              </a:br>
              <a:r>
                <a:rPr lang="de-CH" altLang="de-DE" sz="2000" dirty="0">
                  <a:latin typeface="Arial" panose="020B0604020202020204" pitchFamily="34" charset="0"/>
                </a:rPr>
                <a:t>Hauptteil</a:t>
              </a:r>
              <a:br>
                <a:rPr lang="de-CH" altLang="de-DE" sz="2000" dirty="0">
                  <a:latin typeface="Arial" panose="020B0604020202020204" pitchFamily="34" charset="0"/>
                </a:rPr>
              </a:br>
              <a:r>
                <a:rPr lang="de-CH" altLang="de-DE" sz="2000" dirty="0">
                  <a:latin typeface="Arial" panose="020B0604020202020204" pitchFamily="34" charset="0"/>
                </a:rPr>
                <a:t>Schlusswort/Zusammen-</a:t>
              </a:r>
              <a:br>
                <a:rPr lang="de-CH" altLang="de-DE" sz="2000" dirty="0">
                  <a:latin typeface="Arial" panose="020B0604020202020204" pitchFamily="34" charset="0"/>
                </a:rPr>
              </a:br>
              <a:r>
                <a:rPr lang="de-CH" altLang="de-DE" sz="2000" dirty="0" err="1">
                  <a:latin typeface="Arial" panose="020B0604020202020204" pitchFamily="34" charset="0"/>
                </a:rPr>
                <a:t>fassung</a:t>
              </a:r>
              <a:br>
                <a:rPr lang="de-CH" altLang="de-DE" sz="2000" dirty="0">
                  <a:latin typeface="Arial" panose="020B0604020202020204" pitchFamily="34" charset="0"/>
                </a:rPr>
              </a:br>
              <a:r>
                <a:rPr lang="de-CH" altLang="de-DE" sz="2000" dirty="0">
                  <a:latin typeface="Arial" panose="020B0604020202020204" pitchFamily="34" charset="0"/>
                </a:rPr>
                <a:t>Quellenverzeichnis</a:t>
              </a:r>
              <a:br>
                <a:rPr lang="de-CH" altLang="de-DE" sz="2000" dirty="0">
                  <a:latin typeface="Arial" panose="020B0604020202020204" pitchFamily="34" charset="0"/>
                </a:rPr>
              </a:br>
              <a:r>
                <a:rPr lang="de-CH" altLang="de-DE" sz="2000" dirty="0">
                  <a:latin typeface="Arial" panose="020B0604020202020204" pitchFamily="34" charset="0"/>
                </a:rPr>
                <a:t>Anhang</a:t>
              </a:r>
              <a:r>
                <a:rPr lang="de-CH" altLang="de-DE" sz="1600" i="1" dirty="0">
                  <a:latin typeface="Arial" panose="020B0604020202020204" pitchFamily="34" charset="0"/>
                </a:rPr>
                <a:t> </a:t>
              </a:r>
            </a:p>
          </p:txBody>
        </p:sp>
        <p:grpSp>
          <p:nvGrpSpPr>
            <p:cNvPr id="24605" name="Group 52">
              <a:extLst>
                <a:ext uri="{FF2B5EF4-FFF2-40B4-BE49-F238E27FC236}">
                  <a16:creationId xmlns:a16="http://schemas.microsoft.com/office/drawing/2014/main" id="{D2B5C4F6-FFFD-4E09-9150-FEC20DDA61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90" y="1558"/>
              <a:ext cx="113" cy="1940"/>
              <a:chOff x="3470" y="1558"/>
              <a:chExt cx="113" cy="1940"/>
            </a:xfrm>
          </p:grpSpPr>
          <p:sp>
            <p:nvSpPr>
              <p:cNvPr id="24606" name="Text Box 43">
                <a:extLst>
                  <a:ext uri="{FF2B5EF4-FFF2-40B4-BE49-F238E27FC236}">
                    <a16:creationId xmlns:a16="http://schemas.microsoft.com/office/drawing/2014/main" id="{2337F44D-ADA3-4B4A-8DCE-D04537BD8333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470" y="1558"/>
                <a:ext cx="113" cy="1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de-CH" altLang="de-DE" sz="1200" b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1</a:t>
                </a:r>
                <a:endParaRPr lang="de-CH" altLang="de-DE" b="1">
                  <a:latin typeface="Arial" panose="020B0604020202020204" pitchFamily="34" charset="0"/>
                </a:endParaRPr>
              </a:p>
            </p:txBody>
          </p:sp>
          <p:sp>
            <p:nvSpPr>
              <p:cNvPr id="24607" name="Text Box 44">
                <a:extLst>
                  <a:ext uri="{FF2B5EF4-FFF2-40B4-BE49-F238E27FC236}">
                    <a16:creationId xmlns:a16="http://schemas.microsoft.com/office/drawing/2014/main" id="{BDA915B7-5467-4CA6-8377-E655FF17653D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470" y="1798"/>
                <a:ext cx="113" cy="1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de-CH" altLang="de-DE" sz="1200" b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2</a:t>
                </a:r>
                <a:endParaRPr lang="de-CH" altLang="de-DE" b="1">
                  <a:latin typeface="Arial" panose="020B0604020202020204" pitchFamily="34" charset="0"/>
                </a:endParaRPr>
              </a:p>
            </p:txBody>
          </p:sp>
          <p:sp>
            <p:nvSpPr>
              <p:cNvPr id="24608" name="Text Box 45">
                <a:extLst>
                  <a:ext uri="{FF2B5EF4-FFF2-40B4-BE49-F238E27FC236}">
                    <a16:creationId xmlns:a16="http://schemas.microsoft.com/office/drawing/2014/main" id="{4B6D4B70-22C6-4B57-9381-F21E1CCBA97B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470" y="2027"/>
                <a:ext cx="113" cy="1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de-CH" altLang="de-DE" sz="1200" b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3</a:t>
                </a:r>
                <a:endParaRPr lang="de-CH" altLang="de-DE" b="1">
                  <a:latin typeface="Arial" panose="020B0604020202020204" pitchFamily="34" charset="0"/>
                </a:endParaRPr>
              </a:p>
            </p:txBody>
          </p:sp>
          <p:sp>
            <p:nvSpPr>
              <p:cNvPr id="24609" name="Text Box 46">
                <a:extLst>
                  <a:ext uri="{FF2B5EF4-FFF2-40B4-BE49-F238E27FC236}">
                    <a16:creationId xmlns:a16="http://schemas.microsoft.com/office/drawing/2014/main" id="{F286F70C-52E5-4145-9BE0-28CE871B2318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470" y="2256"/>
                <a:ext cx="113" cy="1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de-CH" altLang="de-DE" sz="1200" b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4</a:t>
                </a:r>
                <a:endParaRPr lang="de-CH" altLang="de-DE" b="1">
                  <a:latin typeface="Arial" panose="020B0604020202020204" pitchFamily="34" charset="0"/>
                </a:endParaRPr>
              </a:p>
            </p:txBody>
          </p:sp>
          <p:sp>
            <p:nvSpPr>
              <p:cNvPr id="24610" name="Text Box 47">
                <a:extLst>
                  <a:ext uri="{FF2B5EF4-FFF2-40B4-BE49-F238E27FC236}">
                    <a16:creationId xmlns:a16="http://schemas.microsoft.com/office/drawing/2014/main" id="{047A8F75-F38C-4209-83F8-7E8F93B19D6F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470" y="2485"/>
                <a:ext cx="113" cy="1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de-CH" altLang="de-DE" sz="1200" b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5</a:t>
                </a:r>
                <a:endParaRPr lang="de-CH" altLang="de-DE" b="1">
                  <a:latin typeface="Arial" panose="020B0604020202020204" pitchFamily="34" charset="0"/>
                </a:endParaRPr>
              </a:p>
            </p:txBody>
          </p:sp>
          <p:sp>
            <p:nvSpPr>
              <p:cNvPr id="24611" name="Text Box 48">
                <a:extLst>
                  <a:ext uri="{FF2B5EF4-FFF2-40B4-BE49-F238E27FC236}">
                    <a16:creationId xmlns:a16="http://schemas.microsoft.com/office/drawing/2014/main" id="{04D9EC0F-41D6-4371-8AFC-A8BE73D87A22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470" y="2714"/>
                <a:ext cx="113" cy="1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de-CH" altLang="de-DE" sz="1200" b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6</a:t>
                </a:r>
                <a:endParaRPr lang="de-CH" altLang="de-DE" b="1">
                  <a:latin typeface="Arial" panose="020B0604020202020204" pitchFamily="34" charset="0"/>
                </a:endParaRPr>
              </a:p>
            </p:txBody>
          </p:sp>
          <p:sp>
            <p:nvSpPr>
              <p:cNvPr id="24612" name="Text Box 49">
                <a:extLst>
                  <a:ext uri="{FF2B5EF4-FFF2-40B4-BE49-F238E27FC236}">
                    <a16:creationId xmlns:a16="http://schemas.microsoft.com/office/drawing/2014/main" id="{FAA1B400-6DD2-44B0-904F-CDB0579D4676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470" y="3165"/>
                <a:ext cx="113" cy="1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de-CH" altLang="de-DE" sz="1200" b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7</a:t>
                </a:r>
                <a:endParaRPr lang="de-CH" altLang="de-DE" b="1">
                  <a:latin typeface="Arial" panose="020B0604020202020204" pitchFamily="34" charset="0"/>
                </a:endParaRPr>
              </a:p>
            </p:txBody>
          </p:sp>
          <p:sp>
            <p:nvSpPr>
              <p:cNvPr id="24613" name="Text Box 50">
                <a:extLst>
                  <a:ext uri="{FF2B5EF4-FFF2-40B4-BE49-F238E27FC236}">
                    <a16:creationId xmlns:a16="http://schemas.microsoft.com/office/drawing/2014/main" id="{CFA65B29-2A8F-48FF-A7E7-629C7330D582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470" y="3385"/>
                <a:ext cx="113" cy="11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/>
                <a:r>
                  <a:rPr lang="de-CH" altLang="de-DE" sz="1200" b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8</a:t>
                </a:r>
                <a:endParaRPr lang="de-CH" altLang="de-DE" b="1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24586" name="Group 54">
            <a:extLst>
              <a:ext uri="{FF2B5EF4-FFF2-40B4-BE49-F238E27FC236}">
                <a16:creationId xmlns:a16="http://schemas.microsoft.com/office/drawing/2014/main" id="{2B60E43E-E4A2-4460-A133-4893B8827D5E}"/>
              </a:ext>
            </a:extLst>
          </p:cNvPr>
          <p:cNvGrpSpPr>
            <a:grpSpLocks/>
          </p:cNvGrpSpPr>
          <p:nvPr/>
        </p:nvGrpSpPr>
        <p:grpSpPr bwMode="auto">
          <a:xfrm>
            <a:off x="2351089" y="1906588"/>
            <a:ext cx="4027487" cy="4678362"/>
            <a:chOff x="521" y="1201"/>
            <a:chExt cx="2537" cy="2947"/>
          </a:xfrm>
        </p:grpSpPr>
        <p:sp>
          <p:nvSpPr>
            <p:cNvPr id="121898" name="Rectangle 42">
              <a:extLst>
                <a:ext uri="{FF2B5EF4-FFF2-40B4-BE49-F238E27FC236}">
                  <a16:creationId xmlns:a16="http://schemas.microsoft.com/office/drawing/2014/main" id="{52D34C4F-EF10-4A03-B5AD-BB2FDF47E6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1" y="1201"/>
              <a:ext cx="907" cy="1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21897" name="Rectangle 41">
              <a:extLst>
                <a:ext uri="{FF2B5EF4-FFF2-40B4-BE49-F238E27FC236}">
                  <a16:creationId xmlns:a16="http://schemas.microsoft.com/office/drawing/2014/main" id="{05D191F3-A1CA-49A7-96F3-1256DB9C4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3" y="1428"/>
              <a:ext cx="907" cy="1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21896" name="Rectangle 40">
              <a:extLst>
                <a:ext uri="{FF2B5EF4-FFF2-40B4-BE49-F238E27FC236}">
                  <a16:creationId xmlns:a16="http://schemas.microsoft.com/office/drawing/2014/main" id="{A1D4673A-3481-457B-92C9-B64C98ACB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6" y="1654"/>
              <a:ext cx="907" cy="1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21895" name="Rectangle 39">
              <a:extLst>
                <a:ext uri="{FF2B5EF4-FFF2-40B4-BE49-F238E27FC236}">
                  <a16:creationId xmlns:a16="http://schemas.microsoft.com/office/drawing/2014/main" id="{85273E66-6E66-47EF-937A-E0A2E3CAE7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1" y="1881"/>
              <a:ext cx="907" cy="1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24592" name="Text Box 26">
              <a:extLst>
                <a:ext uri="{FF2B5EF4-FFF2-40B4-BE49-F238E27FC236}">
                  <a16:creationId xmlns:a16="http://schemas.microsoft.com/office/drawing/2014/main" id="{A995AA96-FA88-45CD-B281-7857035C09F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265" y="1881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5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4593" name="Text Box 27">
              <a:extLst>
                <a:ext uri="{FF2B5EF4-FFF2-40B4-BE49-F238E27FC236}">
                  <a16:creationId xmlns:a16="http://schemas.microsoft.com/office/drawing/2014/main" id="{137BD982-72A4-4C64-AEDC-1178451E4B3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490" y="1654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6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4594" name="Text Box 28">
              <a:extLst>
                <a:ext uri="{FF2B5EF4-FFF2-40B4-BE49-F238E27FC236}">
                  <a16:creationId xmlns:a16="http://schemas.microsoft.com/office/drawing/2014/main" id="{D74F1DE5-71DC-424A-AB04-D0523CFBC32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717" y="1428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7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4595" name="Text Box 29">
              <a:extLst>
                <a:ext uri="{FF2B5EF4-FFF2-40B4-BE49-F238E27FC236}">
                  <a16:creationId xmlns:a16="http://schemas.microsoft.com/office/drawing/2014/main" id="{A4659F89-ECFB-4AC9-8B47-83FFC90D2DF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945" y="1201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8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121888" name="Rectangle 32">
              <a:extLst>
                <a:ext uri="{FF2B5EF4-FFF2-40B4-BE49-F238E27FC236}">
                  <a16:creationId xmlns:a16="http://schemas.microsoft.com/office/drawing/2014/main" id="{EDD5D640-7E5C-42B2-AEF8-C1E97CFAAE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3" y="2108"/>
              <a:ext cx="907" cy="1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21887" name="Rectangle 31">
              <a:extLst>
                <a:ext uri="{FF2B5EF4-FFF2-40B4-BE49-F238E27FC236}">
                  <a16:creationId xmlns:a16="http://schemas.microsoft.com/office/drawing/2014/main" id="{4770A9E0-9084-4579-B50D-EC3D06F787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" y="2335"/>
              <a:ext cx="907" cy="1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21886" name="Rectangle 30">
              <a:extLst>
                <a:ext uri="{FF2B5EF4-FFF2-40B4-BE49-F238E27FC236}">
                  <a16:creationId xmlns:a16="http://schemas.microsoft.com/office/drawing/2014/main" id="{5D92645F-174C-4C8C-8506-8C32757499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0" y="2561"/>
              <a:ext cx="907" cy="1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121876" name="Rectangle 20">
              <a:extLst>
                <a:ext uri="{FF2B5EF4-FFF2-40B4-BE49-F238E27FC236}">
                  <a16:creationId xmlns:a16="http://schemas.microsoft.com/office/drawing/2014/main" id="{C7EEB03A-CDC8-4B6B-9C23-F78B8A2F0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2788"/>
              <a:ext cx="907" cy="13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de-CH"/>
            </a:p>
          </p:txBody>
        </p:sp>
        <p:sp>
          <p:nvSpPr>
            <p:cNvPr id="24600" name="Text Box 22">
              <a:extLst>
                <a:ext uri="{FF2B5EF4-FFF2-40B4-BE49-F238E27FC236}">
                  <a16:creationId xmlns:a16="http://schemas.microsoft.com/office/drawing/2014/main" id="{5F825734-F215-4EC3-A8D7-11D17349C09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315" y="2788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1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4601" name="Text Box 25">
              <a:extLst>
                <a:ext uri="{FF2B5EF4-FFF2-40B4-BE49-F238E27FC236}">
                  <a16:creationId xmlns:a16="http://schemas.microsoft.com/office/drawing/2014/main" id="{8E2197CE-A547-4A8F-9B76-DA3977202F4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037" y="2108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4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4602" name="Text Box 24">
              <a:extLst>
                <a:ext uri="{FF2B5EF4-FFF2-40B4-BE49-F238E27FC236}">
                  <a16:creationId xmlns:a16="http://schemas.microsoft.com/office/drawing/2014/main" id="{D29C5F2F-8D92-461A-AEAC-F42F3013367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810" y="2335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3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4603" name="Text Box 23">
              <a:extLst>
                <a:ext uri="{FF2B5EF4-FFF2-40B4-BE49-F238E27FC236}">
                  <a16:creationId xmlns:a16="http://schemas.microsoft.com/office/drawing/2014/main" id="{3BA2A085-DE44-437C-BD98-DD8BECDC2E4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584" y="2561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2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</p:grpSp>
      <p:sp>
        <p:nvSpPr>
          <p:cNvPr id="24587" name="Rectangle 55">
            <a:extLst>
              <a:ext uri="{FF2B5EF4-FFF2-40B4-BE49-F238E27FC236}">
                <a16:creationId xmlns:a16="http://schemas.microsoft.com/office/drawing/2014/main" id="{67633E5F-9A94-49E3-9652-7DB02DC08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2698751"/>
            <a:ext cx="30003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de-CH" altLang="de-DE" sz="2000">
                <a:solidFill>
                  <a:srgbClr val="0F86CF"/>
                </a:solidFill>
                <a:latin typeface="Arial" panose="020B0604020202020204" pitchFamily="34" charset="0"/>
              </a:rPr>
              <a:t>Gestaltungselemente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B4E050E1-D299-42F3-BC27-3159F2658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304801"/>
            <a:ext cx="3024187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latin typeface="Arial" panose="020B0604020202020204" pitchFamily="34" charset="0"/>
              </a:rPr>
              <a:t>Dokumentation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834953A-8FF4-4311-9001-58AA36611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898525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 sz="2000">
              <a:solidFill>
                <a:srgbClr val="E99601"/>
              </a:solidFill>
              <a:latin typeface="Arial" panose="020B0604020202020204" pitchFamily="34" charset="0"/>
            </a:endParaRP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2E34C204-C076-4239-9391-0E5F3A2DE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3725" y="130175"/>
            <a:ext cx="1117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solidFill>
                  <a:schemeClr val="bg1"/>
                </a:solidFill>
                <a:latin typeface="Arial" panose="020B0604020202020204" pitchFamily="34" charset="0"/>
              </a:rPr>
              <a:t>99</a:t>
            </a:r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id="{8FEE4244-FEFB-48BA-B3F5-C33E75E0E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1350" y="434975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>
                <a:solidFill>
                  <a:schemeClr val="bg1"/>
                </a:solidFill>
                <a:latin typeface="Arial" panose="020B0604020202020204" pitchFamily="34" charset="0"/>
              </a:rPr>
              <a:t>65</a:t>
            </a:r>
          </a:p>
        </p:txBody>
      </p:sp>
      <p:sp>
        <p:nvSpPr>
          <p:cNvPr id="25606" name="Line 6">
            <a:extLst>
              <a:ext uri="{FF2B5EF4-FFF2-40B4-BE49-F238E27FC236}">
                <a16:creationId xmlns:a16="http://schemas.microsoft.com/office/drawing/2014/main" id="{42C69FAA-9888-4E2F-9F08-1A074F3787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29750" y="0"/>
            <a:ext cx="0" cy="7620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F5C34B2F-C11E-4CAB-97FB-47B1A9B56A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altLang="de-DE" sz="2800">
                <a:solidFill>
                  <a:srgbClr val="0F86CF"/>
                </a:solidFill>
              </a:rPr>
              <a:t>Gestaltungselemente</a:t>
            </a:r>
          </a:p>
        </p:txBody>
      </p:sp>
      <p:pic>
        <p:nvPicPr>
          <p:cNvPr id="25608" name="Picture 8">
            <a:extLst>
              <a:ext uri="{FF2B5EF4-FFF2-40B4-BE49-F238E27FC236}">
                <a16:creationId xmlns:a16="http://schemas.microsoft.com/office/drawing/2014/main" id="{1169597B-BD4E-4EA3-A6E0-523E1EDEE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439" y="71439"/>
            <a:ext cx="611187" cy="61118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9" name="Rectangle 11">
            <a:extLst>
              <a:ext uri="{FF2B5EF4-FFF2-40B4-BE49-F238E27FC236}">
                <a16:creationId xmlns:a16="http://schemas.microsoft.com/office/drawing/2014/main" id="{A94F44E2-EED0-4210-B5CD-501631E94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1690688"/>
            <a:ext cx="33845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de-CH" altLang="de-DE" sz="2000">
                <a:solidFill>
                  <a:srgbClr val="0F86CF"/>
                </a:solidFill>
                <a:latin typeface="Arial" panose="020B0604020202020204" pitchFamily="34" charset="0"/>
              </a:rPr>
              <a:t>Titelblatt</a:t>
            </a:r>
          </a:p>
        </p:txBody>
      </p:sp>
      <p:sp>
        <p:nvSpPr>
          <p:cNvPr id="25610" name="Rectangle 12">
            <a:extLst>
              <a:ext uri="{FF2B5EF4-FFF2-40B4-BE49-F238E27FC236}">
                <a16:creationId xmlns:a16="http://schemas.microsoft.com/office/drawing/2014/main" id="{CAC697C6-E463-48E9-8292-1F648627B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4508501"/>
            <a:ext cx="3598862" cy="2233613"/>
          </a:xfrm>
          <a:prstGeom prst="rect">
            <a:avLst/>
          </a:prstGeom>
          <a:solidFill>
            <a:srgbClr val="0F86C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/>
          <a:lstStyle>
            <a:lvl1pPr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CH" altLang="de-DE" sz="1800">
                <a:latin typeface="Arial" panose="020B0604020202020204" pitchFamily="34" charset="0"/>
              </a:rPr>
              <a:t>- Titel/Thema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Art der Arbeit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Namen der Autoren/Autorinnen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Datum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Schule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Abteilung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Klasse</a:t>
            </a:r>
            <a:r>
              <a:rPr lang="de-CH" altLang="de-DE" sz="1800" i="1">
                <a:latin typeface="Arial" panose="020B0604020202020204" pitchFamily="34" charset="0"/>
              </a:rPr>
              <a:t> </a:t>
            </a:r>
            <a:br>
              <a:rPr lang="de-CH" altLang="de-DE" sz="1800" i="1">
                <a:latin typeface="Arial" panose="020B0604020202020204" pitchFamily="34" charset="0"/>
              </a:rPr>
            </a:br>
            <a:r>
              <a:rPr lang="de-CH" altLang="de-DE" sz="1800" i="1">
                <a:latin typeface="Arial" panose="020B0604020202020204" pitchFamily="34" charset="0"/>
              </a:rPr>
              <a:t>- </a:t>
            </a:r>
            <a:r>
              <a:rPr lang="de-CH" altLang="de-DE" sz="1800">
                <a:latin typeface="Arial" panose="020B0604020202020204" pitchFamily="34" charset="0"/>
              </a:rPr>
              <a:t>Experte/Expertin</a:t>
            </a:r>
          </a:p>
        </p:txBody>
      </p:sp>
      <p:sp>
        <p:nvSpPr>
          <p:cNvPr id="25611" name="Rectangle 14">
            <a:extLst>
              <a:ext uri="{FF2B5EF4-FFF2-40B4-BE49-F238E27FC236}">
                <a16:creationId xmlns:a16="http://schemas.microsoft.com/office/drawing/2014/main" id="{358EEB44-245A-4EA7-95C9-64F0A42CA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0" y="1690688"/>
            <a:ext cx="33845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de-CH" altLang="de-DE" sz="2000">
                <a:solidFill>
                  <a:srgbClr val="0F86CF"/>
                </a:solidFill>
                <a:latin typeface="Arial" panose="020B0604020202020204" pitchFamily="34" charset="0"/>
              </a:rPr>
              <a:t>Vorwort (fakultativ) </a:t>
            </a:r>
          </a:p>
        </p:txBody>
      </p:sp>
      <p:sp>
        <p:nvSpPr>
          <p:cNvPr id="25612" name="Rectangle 15">
            <a:extLst>
              <a:ext uri="{FF2B5EF4-FFF2-40B4-BE49-F238E27FC236}">
                <a16:creationId xmlns:a16="http://schemas.microsoft.com/office/drawing/2014/main" id="{BCF8E438-6DE8-4C87-BC8E-E3C2B73AC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4508501"/>
            <a:ext cx="3598863" cy="2233613"/>
          </a:xfrm>
          <a:prstGeom prst="rect">
            <a:avLst/>
          </a:prstGeom>
          <a:solidFill>
            <a:srgbClr val="0F86C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/>
          <a:lstStyle>
            <a:lvl1pPr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CH" altLang="de-DE" sz="1800">
                <a:latin typeface="Arial" panose="020B0604020202020204" pitchFamily="34" charset="0"/>
              </a:rPr>
              <a:t>Persönliche, motivierende Anmerkungen: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zur Wahl des Themas (Motive, 	Begründung)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zu persönlichen Erfahrungen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evtl. Dank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Name, Ort, Datum</a:t>
            </a:r>
          </a:p>
        </p:txBody>
      </p:sp>
      <p:pic>
        <p:nvPicPr>
          <p:cNvPr id="25613" name="Picture 18">
            <a:extLst>
              <a:ext uri="{FF2B5EF4-FFF2-40B4-BE49-F238E27FC236}">
                <a16:creationId xmlns:a16="http://schemas.microsoft.com/office/drawing/2014/main" id="{51D91D26-8510-473C-BCFC-D44CE6C84917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2276476"/>
            <a:ext cx="1439862" cy="2011363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068" name="Picture 20">
            <a:extLst>
              <a:ext uri="{FF2B5EF4-FFF2-40B4-BE49-F238E27FC236}">
                <a16:creationId xmlns:a16="http://schemas.microsoft.com/office/drawing/2014/main" id="{1CBEC245-8187-47D9-A25A-5151D55B8A04}"/>
              </a:ext>
            </a:extLst>
          </p:cNvPr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62751" y="2276476"/>
            <a:ext cx="1439863" cy="2011363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>
            <a:extLst>
              <a:ext uri="{FF2B5EF4-FFF2-40B4-BE49-F238E27FC236}">
                <a16:creationId xmlns:a16="http://schemas.microsoft.com/office/drawing/2014/main" id="{FAE6313E-FBB7-43D2-9CA1-807D88A2B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304801"/>
            <a:ext cx="3024187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latin typeface="Arial" panose="020B0604020202020204" pitchFamily="34" charset="0"/>
              </a:rPr>
              <a:t>Dokumentation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F6447C8-C90C-41D2-8257-B71D23B88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898525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 sz="2000">
              <a:solidFill>
                <a:srgbClr val="E99601"/>
              </a:solidFill>
              <a:latin typeface="Arial" panose="020B0604020202020204" pitchFamily="34" charset="0"/>
            </a:endParaRP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7027C3C5-88E8-4E15-BE25-BEDD39668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3725" y="130175"/>
            <a:ext cx="1117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solidFill>
                  <a:schemeClr val="bg1"/>
                </a:solidFill>
                <a:latin typeface="Arial" panose="020B0604020202020204" pitchFamily="34" charset="0"/>
              </a:rPr>
              <a:t>99</a:t>
            </a:r>
          </a:p>
        </p:txBody>
      </p:sp>
      <p:sp>
        <p:nvSpPr>
          <p:cNvPr id="26629" name="Text Box 5">
            <a:extLst>
              <a:ext uri="{FF2B5EF4-FFF2-40B4-BE49-F238E27FC236}">
                <a16:creationId xmlns:a16="http://schemas.microsoft.com/office/drawing/2014/main" id="{89CE7B4F-65E8-4AA0-A38F-11DBC7A1C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1350" y="434975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>
                <a:solidFill>
                  <a:schemeClr val="bg1"/>
                </a:solidFill>
                <a:latin typeface="Arial" panose="020B0604020202020204" pitchFamily="34" charset="0"/>
              </a:rPr>
              <a:t>65</a:t>
            </a:r>
          </a:p>
        </p:txBody>
      </p:sp>
      <p:sp>
        <p:nvSpPr>
          <p:cNvPr id="26630" name="Line 6">
            <a:extLst>
              <a:ext uri="{FF2B5EF4-FFF2-40B4-BE49-F238E27FC236}">
                <a16:creationId xmlns:a16="http://schemas.microsoft.com/office/drawing/2014/main" id="{6D64F313-72DF-4CF6-BE19-AC19455572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29750" y="0"/>
            <a:ext cx="0" cy="7620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81696E17-0FCB-443B-9FD3-758E0A0BA0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altLang="de-DE" sz="2800">
                <a:solidFill>
                  <a:srgbClr val="0F86CF"/>
                </a:solidFill>
              </a:rPr>
              <a:t>Gestaltungselemente</a:t>
            </a:r>
          </a:p>
        </p:txBody>
      </p:sp>
      <p:pic>
        <p:nvPicPr>
          <p:cNvPr id="26632" name="Picture 8">
            <a:extLst>
              <a:ext uri="{FF2B5EF4-FFF2-40B4-BE49-F238E27FC236}">
                <a16:creationId xmlns:a16="http://schemas.microsoft.com/office/drawing/2014/main" id="{D9AB3BE1-764F-4554-A5A1-E79BB3DB8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439" y="71439"/>
            <a:ext cx="611187" cy="61118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33" name="Rectangle 9">
            <a:extLst>
              <a:ext uri="{FF2B5EF4-FFF2-40B4-BE49-F238E27FC236}">
                <a16:creationId xmlns:a16="http://schemas.microsoft.com/office/drawing/2014/main" id="{720EF991-4BF9-4D77-B27F-DF3070009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1690688"/>
            <a:ext cx="33845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de-CH" altLang="de-DE" sz="2000">
                <a:solidFill>
                  <a:srgbClr val="0F86CF"/>
                </a:solidFill>
                <a:latin typeface="Arial" panose="020B0604020202020204" pitchFamily="34" charset="0"/>
              </a:rPr>
              <a:t>Inhaltsverzeichnis</a:t>
            </a:r>
          </a:p>
        </p:txBody>
      </p:sp>
      <p:sp>
        <p:nvSpPr>
          <p:cNvPr id="26634" name="Rectangle 10">
            <a:extLst>
              <a:ext uri="{FF2B5EF4-FFF2-40B4-BE49-F238E27FC236}">
                <a16:creationId xmlns:a16="http://schemas.microsoft.com/office/drawing/2014/main" id="{242D460F-8333-4ECB-BAC2-0BBBDFDC6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4508501"/>
            <a:ext cx="3598862" cy="2233613"/>
          </a:xfrm>
          <a:prstGeom prst="rect">
            <a:avLst/>
          </a:prstGeom>
          <a:solidFill>
            <a:srgbClr val="0F86C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/>
          <a:lstStyle>
            <a:lvl1pPr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CH" altLang="de-DE" sz="1800">
                <a:latin typeface="Arial" panose="020B0604020202020204" pitchFamily="34" charset="0"/>
              </a:rPr>
              <a:t>Elemente sind: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Kapitelnummern links 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Seitenzahlen rechts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ohne Ordnungszahl: 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	Titelblatt, Vorwort, Inhalts- und 	Quellenverzeichnis, Anhang</a:t>
            </a:r>
          </a:p>
        </p:txBody>
      </p:sp>
      <p:sp>
        <p:nvSpPr>
          <p:cNvPr id="26635" name="Rectangle 12">
            <a:extLst>
              <a:ext uri="{FF2B5EF4-FFF2-40B4-BE49-F238E27FC236}">
                <a16:creationId xmlns:a16="http://schemas.microsoft.com/office/drawing/2014/main" id="{E7B72539-E44E-47EF-9083-7AC442E0A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1690688"/>
            <a:ext cx="33829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de-CH" altLang="de-DE" sz="2000">
                <a:solidFill>
                  <a:srgbClr val="0F86CF"/>
                </a:solidFill>
                <a:latin typeface="Arial" panose="020B0604020202020204" pitchFamily="34" charset="0"/>
              </a:rPr>
              <a:t>Einleitung </a:t>
            </a:r>
          </a:p>
        </p:txBody>
      </p:sp>
      <p:sp>
        <p:nvSpPr>
          <p:cNvPr id="26636" name="Rectangle 13">
            <a:extLst>
              <a:ext uri="{FF2B5EF4-FFF2-40B4-BE49-F238E27FC236}">
                <a16:creationId xmlns:a16="http://schemas.microsoft.com/office/drawing/2014/main" id="{347D9866-716D-4525-A056-CE1959489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4508501"/>
            <a:ext cx="3598863" cy="2233613"/>
          </a:xfrm>
          <a:prstGeom prst="rect">
            <a:avLst/>
          </a:prstGeom>
          <a:solidFill>
            <a:srgbClr val="0F86C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/>
          <a:lstStyle>
            <a:lvl1pPr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CH" altLang="de-DE" sz="1800">
                <a:latin typeface="Arial" panose="020B0604020202020204" pitchFamily="34" charset="0"/>
              </a:rPr>
              <a:t>Kurze Einführung in  das Thema: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Ziel der Arbeit 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Fragestellungen 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wesentliche Inhalte 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beabsichtigtes Vorgehen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Erwartungen an die Resultate 	der Arbeit</a:t>
            </a:r>
          </a:p>
        </p:txBody>
      </p:sp>
      <p:pic>
        <p:nvPicPr>
          <p:cNvPr id="132113" name="Picture 17">
            <a:extLst>
              <a:ext uri="{FF2B5EF4-FFF2-40B4-BE49-F238E27FC236}">
                <a16:creationId xmlns:a16="http://schemas.microsoft.com/office/drawing/2014/main" id="{5B1B61E5-8065-4925-8CDB-D80CB9D7824E}"/>
              </a:ext>
            </a:extLst>
          </p:cNvPr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59576" y="2266951"/>
            <a:ext cx="1439863" cy="2036763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</p:pic>
      <p:pic>
        <p:nvPicPr>
          <p:cNvPr id="132114" name="Picture 18">
            <a:extLst>
              <a:ext uri="{FF2B5EF4-FFF2-40B4-BE49-F238E27FC236}">
                <a16:creationId xmlns:a16="http://schemas.microsoft.com/office/drawing/2014/main" id="{D2639542-3A55-4CB0-BDE3-B926D1DB5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1088" y="2276476"/>
            <a:ext cx="1439862" cy="2043113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>
            <a:extLst>
              <a:ext uri="{FF2B5EF4-FFF2-40B4-BE49-F238E27FC236}">
                <a16:creationId xmlns:a16="http://schemas.microsoft.com/office/drawing/2014/main" id="{6A3096A7-A571-4786-8FB8-66C3F0DF8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304801"/>
            <a:ext cx="3024187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latin typeface="Arial" panose="020B0604020202020204" pitchFamily="34" charset="0"/>
              </a:rPr>
              <a:t>Dokumentation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755F37F-E5D0-4A49-815B-8127C1424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898525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 sz="2000">
              <a:solidFill>
                <a:srgbClr val="E99601"/>
              </a:solidFill>
              <a:latin typeface="Arial" panose="020B0604020202020204" pitchFamily="34" charset="0"/>
            </a:endParaRP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DBE3804A-DC0F-4185-AB9E-209874F2D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3725" y="130175"/>
            <a:ext cx="1117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solidFill>
                  <a:schemeClr val="bg1"/>
                </a:solidFill>
                <a:latin typeface="Arial" panose="020B0604020202020204" pitchFamily="34" charset="0"/>
              </a:rPr>
              <a:t>100–101</a:t>
            </a:r>
          </a:p>
        </p:txBody>
      </p:sp>
      <p:sp>
        <p:nvSpPr>
          <p:cNvPr id="27653" name="Text Box 5">
            <a:extLst>
              <a:ext uri="{FF2B5EF4-FFF2-40B4-BE49-F238E27FC236}">
                <a16:creationId xmlns:a16="http://schemas.microsoft.com/office/drawing/2014/main" id="{41ABB9C5-D131-453F-8386-A7558B8BD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1350" y="434975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>
                <a:solidFill>
                  <a:schemeClr val="bg1"/>
                </a:solidFill>
                <a:latin typeface="Arial" panose="020B0604020202020204" pitchFamily="34" charset="0"/>
              </a:rPr>
              <a:t>66–67</a:t>
            </a:r>
          </a:p>
        </p:txBody>
      </p:sp>
      <p:sp>
        <p:nvSpPr>
          <p:cNvPr id="27654" name="Line 6">
            <a:extLst>
              <a:ext uri="{FF2B5EF4-FFF2-40B4-BE49-F238E27FC236}">
                <a16:creationId xmlns:a16="http://schemas.microsoft.com/office/drawing/2014/main" id="{97B8F9F3-5383-44ED-A56C-F1F0FDB9C2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29750" y="0"/>
            <a:ext cx="0" cy="7620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9BA0C336-D98D-4528-AD0E-FC90F24E3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altLang="de-DE" sz="2800">
                <a:solidFill>
                  <a:srgbClr val="0F86CF"/>
                </a:solidFill>
              </a:rPr>
              <a:t>Gestaltungselemente</a:t>
            </a:r>
          </a:p>
        </p:txBody>
      </p:sp>
      <p:pic>
        <p:nvPicPr>
          <p:cNvPr id="27656" name="Picture 8">
            <a:extLst>
              <a:ext uri="{FF2B5EF4-FFF2-40B4-BE49-F238E27FC236}">
                <a16:creationId xmlns:a16="http://schemas.microsoft.com/office/drawing/2014/main" id="{4DC94BB9-C84D-4939-8353-258BE4261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439" y="71439"/>
            <a:ext cx="611187" cy="61118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7" name="Rectangle 9">
            <a:extLst>
              <a:ext uri="{FF2B5EF4-FFF2-40B4-BE49-F238E27FC236}">
                <a16:creationId xmlns:a16="http://schemas.microsoft.com/office/drawing/2014/main" id="{73987A38-7F48-44B0-B407-3433A54D6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1690688"/>
            <a:ext cx="33845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de-CH" altLang="de-DE" sz="2000">
                <a:solidFill>
                  <a:srgbClr val="0F86CF"/>
                </a:solidFill>
                <a:latin typeface="Arial" panose="020B0604020202020204" pitchFamily="34" charset="0"/>
              </a:rPr>
              <a:t>Hauptteil</a:t>
            </a:r>
          </a:p>
        </p:txBody>
      </p:sp>
      <p:sp>
        <p:nvSpPr>
          <p:cNvPr id="27658" name="Rectangle 12">
            <a:extLst>
              <a:ext uri="{FF2B5EF4-FFF2-40B4-BE49-F238E27FC236}">
                <a16:creationId xmlns:a16="http://schemas.microsoft.com/office/drawing/2014/main" id="{35AA0957-B14B-42DD-9A35-AAD71BD38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2205039"/>
            <a:ext cx="3598863" cy="4537075"/>
          </a:xfrm>
          <a:prstGeom prst="rect">
            <a:avLst/>
          </a:prstGeom>
          <a:solidFill>
            <a:srgbClr val="0F86C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/>
          <a:lstStyle>
            <a:lvl1pPr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CH" altLang="de-DE" sz="1800">
                <a:latin typeface="Arial" panose="020B0604020202020204" pitchFamily="34" charset="0"/>
              </a:rPr>
              <a:t>Satzspiegel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Kopfzeile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Titel/Untertitel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Ausrichtung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Aufteilung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Illustration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Sprache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Quellenangaben/Zitate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Fusszeile</a:t>
            </a:r>
          </a:p>
        </p:txBody>
      </p:sp>
      <p:grpSp>
        <p:nvGrpSpPr>
          <p:cNvPr id="27659" name="Group 36">
            <a:extLst>
              <a:ext uri="{FF2B5EF4-FFF2-40B4-BE49-F238E27FC236}">
                <a16:creationId xmlns:a16="http://schemas.microsoft.com/office/drawing/2014/main" id="{19DA597D-41CA-426F-A9F8-2F36E7B9C554}"/>
              </a:ext>
            </a:extLst>
          </p:cNvPr>
          <p:cNvGrpSpPr>
            <a:grpSpLocks/>
          </p:cNvGrpSpPr>
          <p:nvPr/>
        </p:nvGrpSpPr>
        <p:grpSpPr bwMode="auto">
          <a:xfrm>
            <a:off x="2351088" y="2276476"/>
            <a:ext cx="3059112" cy="4360863"/>
            <a:chOff x="521" y="1434"/>
            <a:chExt cx="1927" cy="2747"/>
          </a:xfrm>
        </p:grpSpPr>
        <p:pic>
          <p:nvPicPr>
            <p:cNvPr id="138255" name="Picture 15">
              <a:extLst>
                <a:ext uri="{FF2B5EF4-FFF2-40B4-BE49-F238E27FC236}">
                  <a16:creationId xmlns:a16="http://schemas.microsoft.com/office/drawing/2014/main" id="{7A811382-1048-40F6-82B6-176943F2C1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1" y="1434"/>
              <a:ext cx="1927" cy="2747"/>
            </a:xfrm>
            <a:prstGeom prst="rect">
              <a:avLst/>
            </a:prstGeom>
            <a:noFill/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</p:pic>
        <p:sp>
          <p:nvSpPr>
            <p:cNvPr id="27671" name="Text Box 17">
              <a:extLst>
                <a:ext uri="{FF2B5EF4-FFF2-40B4-BE49-F238E27FC236}">
                  <a16:creationId xmlns:a16="http://schemas.microsoft.com/office/drawing/2014/main" id="{CA7FD5A6-11B9-4595-8C4C-2520E249680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79" y="1532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1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72" name="Text Box 18">
              <a:extLst>
                <a:ext uri="{FF2B5EF4-FFF2-40B4-BE49-F238E27FC236}">
                  <a16:creationId xmlns:a16="http://schemas.microsoft.com/office/drawing/2014/main" id="{7613DB3F-0E3A-4477-AD92-CDD18A86BA3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92" y="1525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2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73" name="Text Box 19">
              <a:extLst>
                <a:ext uri="{FF2B5EF4-FFF2-40B4-BE49-F238E27FC236}">
                  <a16:creationId xmlns:a16="http://schemas.microsoft.com/office/drawing/2014/main" id="{97A3EDC8-CCFA-4754-A0DB-214E844CDF1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09" y="1689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3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74" name="Text Box 20">
              <a:extLst>
                <a:ext uri="{FF2B5EF4-FFF2-40B4-BE49-F238E27FC236}">
                  <a16:creationId xmlns:a16="http://schemas.microsoft.com/office/drawing/2014/main" id="{6D434986-9DA1-4699-A1A8-6ADEEA5A402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154" y="2523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4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75" name="Text Box 21">
              <a:extLst>
                <a:ext uri="{FF2B5EF4-FFF2-40B4-BE49-F238E27FC236}">
                  <a16:creationId xmlns:a16="http://schemas.microsoft.com/office/drawing/2014/main" id="{7A33A36B-44A1-4A0E-9A06-CE84733EC20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151" y="3425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5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76" name="Text Box 22">
              <a:extLst>
                <a:ext uri="{FF2B5EF4-FFF2-40B4-BE49-F238E27FC236}">
                  <a16:creationId xmlns:a16="http://schemas.microsoft.com/office/drawing/2014/main" id="{81D9F50A-B983-40FC-8947-18508561A26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51" y="2298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6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77" name="Text Box 23">
              <a:extLst>
                <a:ext uri="{FF2B5EF4-FFF2-40B4-BE49-F238E27FC236}">
                  <a16:creationId xmlns:a16="http://schemas.microsoft.com/office/drawing/2014/main" id="{D3AC7D1C-D280-4158-97F5-715F1E7C3C0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863" y="1747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7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78" name="Text Box 24">
              <a:extLst>
                <a:ext uri="{FF2B5EF4-FFF2-40B4-BE49-F238E27FC236}">
                  <a16:creationId xmlns:a16="http://schemas.microsoft.com/office/drawing/2014/main" id="{5F8D0D66-C05B-43D4-ACBB-4AB68C41ED6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887" y="2837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8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79" name="Text Box 34">
              <a:extLst>
                <a:ext uri="{FF2B5EF4-FFF2-40B4-BE49-F238E27FC236}">
                  <a16:creationId xmlns:a16="http://schemas.microsoft.com/office/drawing/2014/main" id="{BA244FE2-1304-4B56-9FE2-D09FD2B5CEB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037" y="4041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9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</p:grpSp>
      <p:grpSp>
        <p:nvGrpSpPr>
          <p:cNvPr id="27660" name="Group 37">
            <a:extLst>
              <a:ext uri="{FF2B5EF4-FFF2-40B4-BE49-F238E27FC236}">
                <a16:creationId xmlns:a16="http://schemas.microsoft.com/office/drawing/2014/main" id="{8702BA30-2A71-4384-9979-03976DCEF3B6}"/>
              </a:ext>
            </a:extLst>
          </p:cNvPr>
          <p:cNvGrpSpPr>
            <a:grpSpLocks/>
          </p:cNvGrpSpPr>
          <p:nvPr/>
        </p:nvGrpSpPr>
        <p:grpSpPr bwMode="auto">
          <a:xfrm>
            <a:off x="6456364" y="2305050"/>
            <a:ext cx="179387" cy="4148138"/>
            <a:chOff x="3107" y="1452"/>
            <a:chExt cx="113" cy="2613"/>
          </a:xfrm>
        </p:grpSpPr>
        <p:sp>
          <p:nvSpPr>
            <p:cNvPr id="27661" name="Text Box 26">
              <a:extLst>
                <a:ext uri="{FF2B5EF4-FFF2-40B4-BE49-F238E27FC236}">
                  <a16:creationId xmlns:a16="http://schemas.microsoft.com/office/drawing/2014/main" id="{F88DFD19-5A9F-4CEF-9542-C43958F8050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07" y="1452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1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62" name="Text Box 27">
              <a:extLst>
                <a:ext uri="{FF2B5EF4-FFF2-40B4-BE49-F238E27FC236}">
                  <a16:creationId xmlns:a16="http://schemas.microsoft.com/office/drawing/2014/main" id="{1D5105C8-12B1-44D9-8FD1-EA55DD0901D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07" y="1764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2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63" name="Text Box 28">
              <a:extLst>
                <a:ext uri="{FF2B5EF4-FFF2-40B4-BE49-F238E27FC236}">
                  <a16:creationId xmlns:a16="http://schemas.microsoft.com/office/drawing/2014/main" id="{F3D5CD79-9435-4C4B-93BB-18EEACDE6EF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07" y="2077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3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64" name="Text Box 29">
              <a:extLst>
                <a:ext uri="{FF2B5EF4-FFF2-40B4-BE49-F238E27FC236}">
                  <a16:creationId xmlns:a16="http://schemas.microsoft.com/office/drawing/2014/main" id="{B35626D9-AA2A-4E70-A418-BAABAB199BF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07" y="2389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4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65" name="Text Box 30">
              <a:extLst>
                <a:ext uri="{FF2B5EF4-FFF2-40B4-BE49-F238E27FC236}">
                  <a16:creationId xmlns:a16="http://schemas.microsoft.com/office/drawing/2014/main" id="{ADD09796-BEDB-4C65-B643-32CE8DED4B1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07" y="2702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5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66" name="Text Box 31">
              <a:extLst>
                <a:ext uri="{FF2B5EF4-FFF2-40B4-BE49-F238E27FC236}">
                  <a16:creationId xmlns:a16="http://schemas.microsoft.com/office/drawing/2014/main" id="{785E9FEF-BD83-4651-86A0-63D2ADDBDF9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07" y="3014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6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67" name="Text Box 32">
              <a:extLst>
                <a:ext uri="{FF2B5EF4-FFF2-40B4-BE49-F238E27FC236}">
                  <a16:creationId xmlns:a16="http://schemas.microsoft.com/office/drawing/2014/main" id="{37EF970F-D06A-4817-B97C-C1B8C31C32A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07" y="3327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7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68" name="Text Box 33">
              <a:extLst>
                <a:ext uri="{FF2B5EF4-FFF2-40B4-BE49-F238E27FC236}">
                  <a16:creationId xmlns:a16="http://schemas.microsoft.com/office/drawing/2014/main" id="{CF41E69C-A6D9-4A9F-A4BD-B5C6DB792A4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07" y="3639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8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  <p:sp>
          <p:nvSpPr>
            <p:cNvPr id="27669" name="Text Box 35">
              <a:extLst>
                <a:ext uri="{FF2B5EF4-FFF2-40B4-BE49-F238E27FC236}">
                  <a16:creationId xmlns:a16="http://schemas.microsoft.com/office/drawing/2014/main" id="{85967D8F-7B63-458D-ACD7-EDFCADEC8DE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07" y="3952"/>
              <a:ext cx="113" cy="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de-CH" altLang="de-DE" sz="1200" b="1">
                  <a:solidFill>
                    <a:srgbClr val="FFFFFF"/>
                  </a:solidFill>
                  <a:latin typeface="Arial" panose="020B0604020202020204" pitchFamily="34" charset="0"/>
                </a:rPr>
                <a:t>9</a:t>
              </a:r>
              <a:endParaRPr lang="de-CH" altLang="de-DE" b="1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>
            <a:extLst>
              <a:ext uri="{FF2B5EF4-FFF2-40B4-BE49-F238E27FC236}">
                <a16:creationId xmlns:a16="http://schemas.microsoft.com/office/drawing/2014/main" id="{5316EE34-3205-482D-A50D-661C555F8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304801"/>
            <a:ext cx="3024187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latin typeface="Arial" panose="020B0604020202020204" pitchFamily="34" charset="0"/>
              </a:rPr>
              <a:t>Dokumentation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FFBCA3E6-F28E-4B8C-9948-5D002D5AF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898525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 sz="2000">
              <a:solidFill>
                <a:srgbClr val="E99601"/>
              </a:solidFill>
              <a:latin typeface="Arial" panose="020B0604020202020204" pitchFamily="34" charset="0"/>
            </a:endParaRP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7F1943BA-CF25-41ED-8DA3-00C9A5150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3725" y="130175"/>
            <a:ext cx="1117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solidFill>
                  <a:schemeClr val="bg1"/>
                </a:solidFill>
                <a:latin typeface="Arial" panose="020B0604020202020204" pitchFamily="34" charset="0"/>
              </a:rPr>
              <a:t>102</a:t>
            </a:r>
          </a:p>
        </p:txBody>
      </p:sp>
      <p:sp>
        <p:nvSpPr>
          <p:cNvPr id="28677" name="Text Box 5">
            <a:extLst>
              <a:ext uri="{FF2B5EF4-FFF2-40B4-BE49-F238E27FC236}">
                <a16:creationId xmlns:a16="http://schemas.microsoft.com/office/drawing/2014/main" id="{936EDBC0-8B66-4743-B9B8-5DA66D26C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1350" y="434975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>
                <a:solidFill>
                  <a:schemeClr val="bg1"/>
                </a:solidFill>
                <a:latin typeface="Arial" panose="020B0604020202020204" pitchFamily="34" charset="0"/>
              </a:rPr>
              <a:t>68</a:t>
            </a:r>
          </a:p>
        </p:txBody>
      </p:sp>
      <p:sp>
        <p:nvSpPr>
          <p:cNvPr id="28678" name="Line 6">
            <a:extLst>
              <a:ext uri="{FF2B5EF4-FFF2-40B4-BE49-F238E27FC236}">
                <a16:creationId xmlns:a16="http://schemas.microsoft.com/office/drawing/2014/main" id="{E0D6DD7E-DC38-4692-9448-603475CBB0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29750" y="0"/>
            <a:ext cx="0" cy="7620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E6C269AF-426A-43A7-AD23-99BE33E1C8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altLang="de-DE" sz="2800">
                <a:solidFill>
                  <a:srgbClr val="0F86CF"/>
                </a:solidFill>
              </a:rPr>
              <a:t>Gestaltungselemente</a:t>
            </a:r>
          </a:p>
        </p:txBody>
      </p:sp>
      <p:pic>
        <p:nvPicPr>
          <p:cNvPr id="28680" name="Picture 8">
            <a:extLst>
              <a:ext uri="{FF2B5EF4-FFF2-40B4-BE49-F238E27FC236}">
                <a16:creationId xmlns:a16="http://schemas.microsoft.com/office/drawing/2014/main" id="{4DC799F8-BE9E-4C3B-9EC3-C8039F27F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439" y="71439"/>
            <a:ext cx="611187" cy="61118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81" name="Rectangle 9">
            <a:extLst>
              <a:ext uri="{FF2B5EF4-FFF2-40B4-BE49-F238E27FC236}">
                <a16:creationId xmlns:a16="http://schemas.microsoft.com/office/drawing/2014/main" id="{E365FAA2-7E0A-42AC-9498-F8A8650A7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1690688"/>
            <a:ext cx="36004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de-CH" altLang="de-DE" sz="2000">
                <a:solidFill>
                  <a:srgbClr val="0F86CF"/>
                </a:solidFill>
                <a:latin typeface="Arial" panose="020B0604020202020204" pitchFamily="34" charset="0"/>
              </a:rPr>
              <a:t>Schlusswort/Zusammenfassung</a:t>
            </a:r>
          </a:p>
        </p:txBody>
      </p:sp>
      <p:sp>
        <p:nvSpPr>
          <p:cNvPr id="28682" name="Rectangle 10">
            <a:extLst>
              <a:ext uri="{FF2B5EF4-FFF2-40B4-BE49-F238E27FC236}">
                <a16:creationId xmlns:a16="http://schemas.microsoft.com/office/drawing/2014/main" id="{2F31FE93-BDAD-4AC3-86BE-C334BDB08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4508501"/>
            <a:ext cx="3598862" cy="2233613"/>
          </a:xfrm>
          <a:prstGeom prst="rect">
            <a:avLst/>
          </a:prstGeom>
          <a:solidFill>
            <a:srgbClr val="0F86C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/>
          <a:lstStyle>
            <a:lvl1pPr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CH" altLang="de-DE" sz="1800">
                <a:latin typeface="Arial" panose="020B0604020202020204" pitchFamily="34" charset="0"/>
              </a:rPr>
              <a:t>Zusammenfassung der Dokumentation. Elemente sind: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wichtigste Ergebnisse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Kommentare zu Resultaten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Schlussfolgerungen/Ausblick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evtl. ungeklärte Probleme 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evtl. pers. Arbeitsrückschau</a:t>
            </a:r>
          </a:p>
        </p:txBody>
      </p:sp>
      <p:sp>
        <p:nvSpPr>
          <p:cNvPr id="28683" name="Rectangle 11">
            <a:extLst>
              <a:ext uri="{FF2B5EF4-FFF2-40B4-BE49-F238E27FC236}">
                <a16:creationId xmlns:a16="http://schemas.microsoft.com/office/drawing/2014/main" id="{654FE02B-17F0-42EF-89BC-0E5813F24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1690688"/>
            <a:ext cx="374491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de-CH" altLang="de-DE" sz="2000">
                <a:solidFill>
                  <a:srgbClr val="0F86CF"/>
                </a:solidFill>
                <a:latin typeface="Arial" panose="020B0604020202020204" pitchFamily="34" charset="0"/>
              </a:rPr>
              <a:t>Anhang</a:t>
            </a:r>
          </a:p>
        </p:txBody>
      </p:sp>
      <p:sp>
        <p:nvSpPr>
          <p:cNvPr id="28684" name="Rectangle 12">
            <a:extLst>
              <a:ext uri="{FF2B5EF4-FFF2-40B4-BE49-F238E27FC236}">
                <a16:creationId xmlns:a16="http://schemas.microsoft.com/office/drawing/2014/main" id="{200A165E-E59B-4F5C-97C7-BE8D3C0EE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4508501"/>
            <a:ext cx="3598863" cy="2233613"/>
          </a:xfrm>
          <a:prstGeom prst="rect">
            <a:avLst/>
          </a:prstGeom>
          <a:solidFill>
            <a:srgbClr val="0F86C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/>
          <a:lstStyle>
            <a:lvl1pPr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CH" altLang="de-DE" sz="1800">
                <a:latin typeface="Arial" panose="020B0604020202020204" pitchFamily="34" charset="0"/>
              </a:rPr>
              <a:t>Auflistung von ergänzenden Tabellen und für die Arbeit bedeutsamen Hinweisen: 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Konzepterarbeitung, Journale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detaillierte Umfrageergebnisse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Broschüren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Korrespondenz </a:t>
            </a:r>
          </a:p>
        </p:txBody>
      </p:sp>
      <p:pic>
        <p:nvPicPr>
          <p:cNvPr id="134159" name="Picture 15">
            <a:extLst>
              <a:ext uri="{FF2B5EF4-FFF2-40B4-BE49-F238E27FC236}">
                <a16:creationId xmlns:a16="http://schemas.microsoft.com/office/drawing/2014/main" id="{56C3A046-CD61-480B-89A0-3FA5BD7212C8}"/>
              </a:ext>
            </a:extLst>
          </p:cNvPr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1088" y="2276476"/>
            <a:ext cx="1439862" cy="2036763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</p:pic>
      <p:pic>
        <p:nvPicPr>
          <p:cNvPr id="134160" name="Picture 16">
            <a:extLst>
              <a:ext uri="{FF2B5EF4-FFF2-40B4-BE49-F238E27FC236}">
                <a16:creationId xmlns:a16="http://schemas.microsoft.com/office/drawing/2014/main" id="{043D039C-8841-4329-8D4C-A0B8E3B52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59576" y="2278064"/>
            <a:ext cx="1439863" cy="2028825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>
            <a:extLst>
              <a:ext uri="{FF2B5EF4-FFF2-40B4-BE49-F238E27FC236}">
                <a16:creationId xmlns:a16="http://schemas.microsoft.com/office/drawing/2014/main" id="{B0A5E462-D848-4FD4-B26B-6EB3CFA2B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304801"/>
            <a:ext cx="3024187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latin typeface="Arial" panose="020B0604020202020204" pitchFamily="34" charset="0"/>
              </a:rPr>
              <a:t>Dokumentation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865058B-14D3-4186-8CC8-155120FE5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898525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 sz="2000">
              <a:solidFill>
                <a:srgbClr val="E99601"/>
              </a:solidFill>
              <a:latin typeface="Arial" panose="020B0604020202020204" pitchFamily="34" charset="0"/>
            </a:endParaRPr>
          </a:p>
        </p:txBody>
      </p:sp>
      <p:sp>
        <p:nvSpPr>
          <p:cNvPr id="29700" name="Text Box 4">
            <a:extLst>
              <a:ext uri="{FF2B5EF4-FFF2-40B4-BE49-F238E27FC236}">
                <a16:creationId xmlns:a16="http://schemas.microsoft.com/office/drawing/2014/main" id="{FECC8771-487C-4B5A-93F5-1BB8EC93C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3725" y="130175"/>
            <a:ext cx="1117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 b="1">
                <a:solidFill>
                  <a:schemeClr val="bg1"/>
                </a:solidFill>
                <a:latin typeface="Arial" panose="020B0604020202020204" pitchFamily="34" charset="0"/>
              </a:rPr>
              <a:t>103</a:t>
            </a:r>
          </a:p>
        </p:txBody>
      </p:sp>
      <p:sp>
        <p:nvSpPr>
          <p:cNvPr id="29701" name="Text Box 5">
            <a:extLst>
              <a:ext uri="{FF2B5EF4-FFF2-40B4-BE49-F238E27FC236}">
                <a16:creationId xmlns:a16="http://schemas.microsoft.com/office/drawing/2014/main" id="{426FC126-9778-44F1-B7E7-E9F3872B3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1350" y="434975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CH" altLang="de-DE" sz="1800">
                <a:solidFill>
                  <a:schemeClr val="bg1"/>
                </a:solidFill>
                <a:latin typeface="Arial" panose="020B0604020202020204" pitchFamily="34" charset="0"/>
              </a:rPr>
              <a:t>69</a:t>
            </a:r>
          </a:p>
        </p:txBody>
      </p:sp>
      <p:sp>
        <p:nvSpPr>
          <p:cNvPr id="29702" name="Line 6">
            <a:extLst>
              <a:ext uri="{FF2B5EF4-FFF2-40B4-BE49-F238E27FC236}">
                <a16:creationId xmlns:a16="http://schemas.microsoft.com/office/drawing/2014/main" id="{C6E9DD5F-EF3F-4948-B542-F72BD5AB9F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29750" y="0"/>
            <a:ext cx="0" cy="7620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78A6BC65-5361-4886-A5CC-6C088C962E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altLang="de-DE" sz="2800">
                <a:solidFill>
                  <a:srgbClr val="0F86CF"/>
                </a:solidFill>
              </a:rPr>
              <a:t>Gestaltungselemente</a:t>
            </a:r>
          </a:p>
        </p:txBody>
      </p:sp>
      <p:pic>
        <p:nvPicPr>
          <p:cNvPr id="29704" name="Picture 8">
            <a:extLst>
              <a:ext uri="{FF2B5EF4-FFF2-40B4-BE49-F238E27FC236}">
                <a16:creationId xmlns:a16="http://schemas.microsoft.com/office/drawing/2014/main" id="{679EFA76-5926-4B73-B3DA-E68A01063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439" y="71439"/>
            <a:ext cx="611187" cy="61118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5" name="Rectangle 9">
            <a:extLst>
              <a:ext uri="{FF2B5EF4-FFF2-40B4-BE49-F238E27FC236}">
                <a16:creationId xmlns:a16="http://schemas.microsoft.com/office/drawing/2014/main" id="{2470F28C-5C70-4275-A162-02CC3EF9B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1690688"/>
            <a:ext cx="338455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  <a:tab pos="1790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de-CH" altLang="de-DE" sz="2000">
                <a:solidFill>
                  <a:srgbClr val="0F86CF"/>
                </a:solidFill>
                <a:latin typeface="Arial" panose="020B0604020202020204" pitchFamily="34" charset="0"/>
              </a:rPr>
              <a:t>Quellenverzeichnis</a:t>
            </a:r>
          </a:p>
        </p:txBody>
      </p:sp>
      <p:sp>
        <p:nvSpPr>
          <p:cNvPr id="29706" name="Rectangle 10">
            <a:extLst>
              <a:ext uri="{FF2B5EF4-FFF2-40B4-BE49-F238E27FC236}">
                <a16:creationId xmlns:a16="http://schemas.microsoft.com/office/drawing/2014/main" id="{3E0D0502-8EF9-47A9-B6BB-3260FC379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2205039"/>
            <a:ext cx="3598863" cy="4537075"/>
          </a:xfrm>
          <a:prstGeom prst="rect">
            <a:avLst/>
          </a:prstGeom>
          <a:solidFill>
            <a:srgbClr val="0F86C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/>
          <a:lstStyle>
            <a:lvl1pPr eaLnBrk="0" hangingPunct="0">
              <a:tabLst>
                <a:tab pos="266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266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266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266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266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CH" altLang="de-DE" sz="1800">
                <a:latin typeface="Arial" panose="020B0604020202020204" pitchFamily="34" charset="0"/>
              </a:rPr>
              <a:t>Quellenverzeichnis gibt Auskunft über verwendete Quellen: 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Allgemeine Quellen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Weitere Quellen, aufgeteilt nach Medien: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Literatur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Zeitschriften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Broschüren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- Internet u.a.</a:t>
            </a:r>
            <a:br>
              <a:rPr lang="de-CH" altLang="de-DE" sz="1800">
                <a:latin typeface="Arial" panose="020B0604020202020204" pitchFamily="34" charset="0"/>
              </a:rPr>
            </a:b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Form: </a:t>
            </a:r>
            <a:br>
              <a:rPr lang="de-CH" altLang="de-DE" sz="1800">
                <a:latin typeface="Arial" panose="020B0604020202020204" pitchFamily="34" charset="0"/>
              </a:rPr>
            </a:br>
            <a:r>
              <a:rPr lang="de-CH" altLang="de-DE" sz="1800">
                <a:latin typeface="Arial" panose="020B0604020202020204" pitchFamily="34" charset="0"/>
              </a:rPr>
              <a:t>	</a:t>
            </a:r>
            <a:r>
              <a:rPr lang="de-CH" altLang="de-DE" sz="1800" i="1">
                <a:solidFill>
                  <a:schemeClr val="bg1"/>
                </a:solidFill>
                <a:latin typeface="Arial" panose="020B0604020202020204" pitchFamily="34" charset="0"/>
              </a:rPr>
              <a:t>Beispiel</a:t>
            </a:r>
            <a:r>
              <a:rPr lang="de-CH" altLang="de-DE" sz="18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de-CH" altLang="de-DE" sz="1800" i="1">
                <a:solidFill>
                  <a:schemeClr val="bg1"/>
                </a:solidFill>
                <a:latin typeface="Arial" panose="020B0604020202020204" pitchFamily="34" charset="0"/>
              </a:rPr>
              <a:t>Literatur </a:t>
            </a:r>
            <a:br>
              <a:rPr lang="de-CH" altLang="de-DE" sz="1800" i="1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de-CH" altLang="de-DE" sz="1800" i="1">
                <a:latin typeface="Arial" panose="020B0604020202020204" pitchFamily="34" charset="0"/>
              </a:rPr>
              <a:t>	</a:t>
            </a:r>
            <a:r>
              <a:rPr lang="de-CH" altLang="de-DE" sz="1800">
                <a:latin typeface="Arial" panose="020B0604020202020204" pitchFamily="34" charset="0"/>
              </a:rPr>
              <a:t>Name, Vorname (Autorin 	/Autor): Titel, Verlag, 	Erscheinungsort Jahr, 	Seitenzahlen</a:t>
            </a:r>
          </a:p>
        </p:txBody>
      </p:sp>
      <p:pic>
        <p:nvPicPr>
          <p:cNvPr id="142368" name="Picture 32">
            <a:extLst>
              <a:ext uri="{FF2B5EF4-FFF2-40B4-BE49-F238E27FC236}">
                <a16:creationId xmlns:a16="http://schemas.microsoft.com/office/drawing/2014/main" id="{FE3D0660-B301-414C-8895-C74DDA243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1088" y="2276475"/>
            <a:ext cx="3059112" cy="4286250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Breitbild</PresentationFormat>
  <Paragraphs>82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</vt:lpstr>
      <vt:lpstr>Die Dokumentation</vt:lpstr>
      <vt:lpstr>Gestaltungselemente</vt:lpstr>
      <vt:lpstr>Gestaltungselemente</vt:lpstr>
      <vt:lpstr>Gestaltungselemente</vt:lpstr>
      <vt:lpstr>Gestaltungselemente</vt:lpstr>
      <vt:lpstr>Gestaltungselemente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Dokumentation</dc:title>
  <dc:creator>Benar Netor</dc:creator>
  <cp:lastModifiedBy>Benar Netor</cp:lastModifiedBy>
  <cp:revision>1</cp:revision>
  <dcterms:created xsi:type="dcterms:W3CDTF">2020-04-30T07:41:50Z</dcterms:created>
  <dcterms:modified xsi:type="dcterms:W3CDTF">2020-04-30T07:43:03Z</dcterms:modified>
</cp:coreProperties>
</file>